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7"/>
  </p:notesMasterIdLst>
  <p:handoutMasterIdLst>
    <p:handoutMasterId r:id="rId38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86" r:id="rId22"/>
    <p:sldId id="758" r:id="rId23"/>
    <p:sldId id="774" r:id="rId24"/>
    <p:sldId id="769" r:id="rId25"/>
    <p:sldId id="768" r:id="rId26"/>
    <p:sldId id="775" r:id="rId27"/>
    <p:sldId id="777" r:id="rId28"/>
    <p:sldId id="770" r:id="rId29"/>
    <p:sldId id="779" r:id="rId30"/>
    <p:sldId id="785" r:id="rId31"/>
    <p:sldId id="759" r:id="rId32"/>
    <p:sldId id="776" r:id="rId33"/>
    <p:sldId id="773" r:id="rId34"/>
    <p:sldId id="778" r:id="rId35"/>
    <p:sldId id="678" r:id="rId3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51638</TotalTime>
  <Words>1950</Words>
  <Application>Microsoft Macintosh PowerPoint</Application>
  <PresentationFormat>On-screen Show (4:3)</PresentationFormat>
  <Paragraphs>272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185</cp:revision>
  <cp:lastPrinted>2021-03-07T17:43:26Z</cp:lastPrinted>
  <dcterms:created xsi:type="dcterms:W3CDTF">2019-06-03T19:53:46Z</dcterms:created>
  <dcterms:modified xsi:type="dcterms:W3CDTF">2021-12-06T18:39:17Z</dcterms:modified>
</cp:coreProperties>
</file>